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12192000"/>
  <p:embeddedFontLst>
    <p:embeddedFont>
      <p:font typeface="MiSans" pitchFamily="34" charset="-122"/>
      <p:regular r:id="rId30"/>
    </p:embeddedFont>
    <p:embeddedFont>
      <p:font typeface="MiSans" pitchFamily="34" charset="-120"/>
      <p:regular r:id="rId31"/>
    </p:embeddedFont>
    <p:embeddedFont>
      <p:font typeface="微软雅黑" panose="020B0503020204020204" pitchFamily="34" charset="-122"/>
      <p:regular r:id="rId32"/>
    </p:embeddedFont>
    <p:embeddedFont>
      <p:font typeface="微软雅黑" panose="020B0503020204020204" pitchFamily="34" charset="-120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1.svg"/><Relationship Id="rId2" Type="http://schemas.openxmlformats.org/officeDocument/2006/relationships/image" Target="../media/image37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0223" y="511576"/>
            <a:ext cx="8356361" cy="2274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Project: Street Fighter 2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0" descr="https://test-kimi-img.moonshot.cn/pub/slides/slides_tmpl/image/25-05-30-10:41:05-d0shlgc75iks832jdvp0.png"/>
          <p:cNvPicPr>
            <a:picLocks noChangeAspect="1"/>
          </p:cNvPicPr>
          <p:nvPr/>
        </p:nvPicPr>
        <p:blipFill>
          <a:blip r:embed="rId1"/>
          <a:srcRect l="57" r="57"/>
          <a:stretch>
            <a:fillRect/>
          </a:stretch>
        </p:blipFill>
        <p:spPr>
          <a:xfrm>
            <a:off x="7073697" y="2712696"/>
            <a:ext cx="2397750" cy="88870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073697" y="2712696"/>
            <a:ext cx="2077607" cy="15621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reporter:Zhao Zirui</a:t>
            </a: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        Wu Yiwen</a:t>
            </a: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        Yu Zijun</a:t>
            </a:r>
            <a:endParaRPr lang="en-US" sz="1600" dirty="0"/>
          </a:p>
        </p:txBody>
      </p:sp>
      <p:pic>
        <p:nvPicPr>
          <p:cNvPr id="18" name="Image 1" descr="https://test-kimi-img.moonshot.cn/pub/slides/slides_tmpl/image/25-05-30-10:41:05-d0shlgc75iks832jdvp0.png"/>
          <p:cNvPicPr>
            <a:picLocks noChangeAspect="1"/>
          </p:cNvPicPr>
          <p:nvPr/>
        </p:nvPicPr>
        <p:blipFill>
          <a:blip r:embed="rId1"/>
          <a:srcRect l="57" r="57"/>
          <a:stretch>
            <a:fillRect/>
          </a:stretch>
        </p:blipFill>
        <p:spPr>
          <a:xfrm>
            <a:off x="7325995" y="4500245"/>
            <a:ext cx="1970405" cy="64389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459276" y="4500245"/>
            <a:ext cx="1760082" cy="247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time：2025.07.17</a:t>
            </a:r>
            <a:endParaRPr lang="en-US" sz="1600" dirty="0"/>
          </a:p>
        </p:txBody>
      </p:sp>
      <p:pic>
        <p:nvPicPr>
          <p:cNvPr id="20" name="Image 2" descr="https://test-kimi-img.moonshot.cn/pub/slides/slides_tmpl/image/25-05-30-10:41:05-d0shlgc75iks832jdv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545705" y="0"/>
            <a:ext cx="3954145" cy="1875155"/>
          </a:xfrm>
          <a:prstGeom prst="rect">
            <a:avLst/>
          </a:prstGeom>
        </p:spPr>
      </p:pic>
      <p:pic>
        <p:nvPicPr>
          <p:cNvPr id="21" name="Image 3" descr="https://kimi-img.moonshot.cn/pub/slides/25-07-17-23:05:33-d1sh2famvdm1fu1nne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46" y="1541863"/>
            <a:ext cx="4699348" cy="5166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6-d0shlo475iks832je08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094605" y="2571115"/>
            <a:ext cx="2000885" cy="400177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59-d0shlts75iks832je0c0.png"/>
          <p:cNvPicPr>
            <a:picLocks noChangeAspect="1"/>
          </p:cNvPicPr>
          <p:nvPr/>
        </p:nvPicPr>
        <p:blipFill>
          <a:blip r:embed="rId2">
            <a:alphaModFix amt="89000"/>
          </a:blip>
          <a:srcRect l="9673" r="9673"/>
          <a:stretch>
            <a:fillRect/>
          </a:stretch>
        </p:blipFill>
        <p:spPr>
          <a:xfrm>
            <a:off x="0" y="1956435"/>
            <a:ext cx="12191365" cy="31502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80720" y="2571750"/>
            <a:ext cx="3140710" cy="23837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game was built using the `arcade_2d` module from Source Academy. Key functions include `create_sprite` for visuals, `gameobjects_overlap` for hit detection, and `input_key_down` for controls.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42215" y="73899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Engine Modules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91515" y="2213610"/>
            <a:ext cx="36188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Module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5-30-10:42:02-d0shluk75iks832je0f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8785" y="1686560"/>
            <a:ext cx="3691890" cy="369189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00390" y="2573020"/>
            <a:ext cx="3359150" cy="263588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functions like `create_audio` and `play_audio` were used to create a dynamic soundscape, adding to the game's immersive quality.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940675" y="2214880"/>
            <a:ext cx="36188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Functions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6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7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8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4-d0shlnk75iks832je070.png"/>
          <p:cNvPicPr>
            <a:picLocks noChangeAspect="1"/>
          </p:cNvPicPr>
          <p:nvPr/>
        </p:nvPicPr>
        <p:blipFill>
          <a:blip r:embed="rId1"/>
          <a:srcRect l="9673" r="9673"/>
          <a:stretch>
            <a:fillRect/>
          </a:stretch>
        </p:blipFill>
        <p:spPr>
          <a:xfrm>
            <a:off x="-15875" y="-17145"/>
            <a:ext cx="1220787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05-d0shlgc75iks832jdv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70" y="3128645"/>
            <a:ext cx="3461385" cy="296227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5-30-10:42:04-d0shlv475iks832je0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3128645"/>
            <a:ext cx="3605530" cy="3052445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5-30-10:42:04-d0shlv475iks832je0gg.png"/>
          <p:cNvPicPr>
            <a:picLocks noChangeAspect="1"/>
          </p:cNvPicPr>
          <p:nvPr/>
        </p:nvPicPr>
        <p:blipFill>
          <a:blip r:embed="rId4"/>
          <a:srcRect t="29" b="29"/>
          <a:stretch>
            <a:fillRect/>
          </a:stretch>
        </p:blipFill>
        <p:spPr>
          <a:xfrm>
            <a:off x="-15875" y="1753235"/>
            <a:ext cx="12192000" cy="83693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736103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1"/>
          <p:cNvSpPr/>
          <p:nvPr/>
        </p:nvSpPr>
        <p:spPr>
          <a:xfrm>
            <a:off x="11314843" y="736103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9" name="Text 3"/>
          <p:cNvSpPr/>
          <p:nvPr/>
        </p:nvSpPr>
        <p:spPr>
          <a:xfrm>
            <a:off x="11186668" y="736103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736103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5"/>
          <p:cNvSpPr/>
          <p:nvPr/>
        </p:nvSpPr>
        <p:spPr>
          <a:xfrm>
            <a:off x="11055654" y="736103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7"/>
          <p:cNvSpPr/>
          <p:nvPr/>
        </p:nvSpPr>
        <p:spPr>
          <a:xfrm>
            <a:off x="10924640" y="736103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99465" y="3328035"/>
            <a:ext cx="316166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Animation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99341" y="3660394"/>
            <a:ext cx="3090592" cy="16003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Frame-by-frame animations were used to create smooth character movements. Each frame is displayed with a specific duration, ensuring realistic actions.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4618653" y="3411855"/>
            <a:ext cx="3338973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Combat Logic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467837" y="3814984"/>
            <a:ext cx="3090592" cy="19204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scientific combat logic was implemented, where moves counter each other. For example, kicks interrupt punches, and crouching dodges kicks, adding depth to the gameplay.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391398" y="560085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Creative Process</a:t>
            </a:r>
            <a:endParaRPr lang="en-US" sz="1600" dirty="0"/>
          </a:p>
        </p:txBody>
      </p:sp>
      <p:pic>
        <p:nvPicPr>
          <p:cNvPr id="19" name="Image 4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32280" y="2146935"/>
            <a:ext cx="845820" cy="84582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841818" y="227076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4"/>
          <p:cNvSpPr/>
          <p:nvPr/>
        </p:nvSpPr>
        <p:spPr>
          <a:xfrm>
            <a:off x="1841818" y="2270760"/>
            <a:ext cx="626745" cy="54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22" name="Image 5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2243" y="2167255"/>
            <a:ext cx="845820" cy="84582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5386388" y="227076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16"/>
          <p:cNvSpPr/>
          <p:nvPr/>
        </p:nvSpPr>
        <p:spPr>
          <a:xfrm>
            <a:off x="5386388" y="2270760"/>
            <a:ext cx="626745" cy="54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25" name="Image 6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34494" y="2167255"/>
            <a:ext cx="845820" cy="845820"/>
          </a:xfrm>
          <a:prstGeom prst="rect">
            <a:avLst/>
          </a:prstGeom>
        </p:spPr>
      </p:pic>
      <p:sp>
        <p:nvSpPr>
          <p:cNvPr id="26" name="Shape 17"/>
          <p:cNvSpPr/>
          <p:nvPr/>
        </p:nvSpPr>
        <p:spPr>
          <a:xfrm>
            <a:off x="9546526" y="2270760"/>
            <a:ext cx="621756" cy="62374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18"/>
          <p:cNvSpPr/>
          <p:nvPr/>
        </p:nvSpPr>
        <p:spPr>
          <a:xfrm>
            <a:off x="9546526" y="2270760"/>
            <a:ext cx="621756" cy="6237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8" name="Image 7" descr="https://test-kimi-img.moonshot.cn/pub/slides/slides_tmpl/image/25-05-30-10:42:04-d0shlv475iks832je0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055" y="3128645"/>
            <a:ext cx="3605530" cy="3052445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8317230" y="3328035"/>
            <a:ext cx="316166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Replayability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8317106" y="3660394"/>
            <a:ext cx="3090592" cy="1280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game offers high replayability with dual game modes and an intelligent AI, ensuring that players stay engaged and challenged.</a:t>
            </a:r>
            <a:endParaRPr lang="en-US" sz="1600" dirty="0"/>
          </a:p>
        </p:txBody>
      </p:sp>
      <p:pic>
        <p:nvPicPr>
          <p:cNvPr id="31" name="Image 8" descr="https://kimi-img.moonshot.cn/pub/slides/25-07-17-23:09:38-d1sh4cif7cas7lu6m0k0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063" y="-17145"/>
            <a:ext cx="3315970" cy="27406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 Design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59-d0shlts75iks832je0cg.png"/>
          <p:cNvPicPr>
            <a:picLocks noChangeAspect="1"/>
          </p:cNvPicPr>
          <p:nvPr/>
        </p:nvPicPr>
        <p:blipFill>
          <a:blip r:embed="rId1">
            <a:alphaModFix amt="23000"/>
          </a:blip>
          <a:srcRect t="10358" b="10358"/>
          <a:stretch>
            <a:fillRect/>
          </a:stretch>
        </p:blipFill>
        <p:spPr>
          <a:xfrm flipH="1">
            <a:off x="-635" y="0"/>
            <a:ext cx="12192635" cy="68643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8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680" y="1764665"/>
            <a:ext cx="5878195" cy="3968750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741680" y="1764665"/>
            <a:ext cx="5878195" cy="3968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741680" y="3429635"/>
            <a:ext cx="5910580" cy="246189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66524" y="3973445"/>
            <a:ext cx="419463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Human-AI Partnership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63600" y="4349115"/>
            <a:ext cx="5490210" cy="9602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AI opponent was developed through a unique human-AI collaboration. The AI assistant provided complex code, resulting in a multi-layered and competitive AI.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42215" y="67676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Collaboration</a:t>
            </a:r>
            <a:endParaRPr lang="en-US" sz="1600" dirty="0"/>
          </a:p>
        </p:txBody>
      </p:sp>
      <p:pic>
        <p:nvPicPr>
          <p:cNvPr id="17" name="Image 2" descr="https://test-kimi-img.moonshot.cn/pub/slides/slides_tmpl/image/25-05-30-10:41:59-d0shlts75iks832je0bg.jpeg"/>
          <p:cNvPicPr>
            <a:picLocks noChangeAspect="1"/>
          </p:cNvPicPr>
          <p:nvPr/>
        </p:nvPicPr>
        <p:blipFill>
          <a:blip r:embed="rId3"/>
          <a:srcRect t="26080" b="26080"/>
          <a:stretch>
            <a:fillRect/>
          </a:stretch>
        </p:blipFill>
        <p:spPr>
          <a:xfrm>
            <a:off x="741680" y="1764665"/>
            <a:ext cx="5910580" cy="1885315"/>
          </a:xfrm>
          <a:prstGeom prst="rect">
            <a:avLst/>
          </a:prstGeom>
        </p:spPr>
      </p:pic>
      <p:pic>
        <p:nvPicPr>
          <p:cNvPr id="18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pic>
        <p:nvPicPr>
          <p:cNvPr id="19" name="Image 4" descr="https://test-kimi-img.moonshot.cn/pub/slides/slides_tmpl/image/25-05-30-10:41:05-d0shlgc75iks832jdvqg.png"/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1432540" y="2186305"/>
            <a:ext cx="1905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27-d0shlls75iks832je05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0" y="0"/>
            <a:ext cx="677227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7600315" y="942340"/>
            <a:ext cx="4591685" cy="4747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3215" y="1805515"/>
            <a:ext cx="4092575" cy="20694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AI uses a hierarchical decision-making process. It prioritizes survival, reacts to player actions, and executes proactive tactics based on distance, making it a formidable opponent.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430635" y="619315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2"/>
          <p:cNvSpPr/>
          <p:nvPr/>
        </p:nvSpPr>
        <p:spPr>
          <a:xfrm>
            <a:off x="11430635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299190" y="6194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1299190" y="6194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170920" y="619315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>
            <a:off x="11170920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1040110" y="619315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8"/>
          <p:cNvSpPr/>
          <p:nvPr/>
        </p:nvSpPr>
        <p:spPr>
          <a:xfrm>
            <a:off x="11040110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029417" y="1255280"/>
            <a:ext cx="3900170" cy="313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Decision Hierarchy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90186" y="237700"/>
            <a:ext cx="4113530" cy="1567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Logic Flow</a:t>
            </a:r>
            <a:endParaRPr lang="en-US" sz="1600" dirty="0"/>
          </a:p>
        </p:txBody>
      </p:sp>
      <p:pic>
        <p:nvPicPr>
          <p:cNvPr id="15" name="Image 2" descr="https://test-kimi-img.moonshot.cn/pub/slides/slides_tmpl/image/25-05-30-10:41:48-d0shlr475iks832je0a0.png"/>
          <p:cNvPicPr>
            <a:picLocks noChangeAspect="1"/>
          </p:cNvPicPr>
          <p:nvPr/>
        </p:nvPicPr>
        <p:blipFill>
          <a:blip r:embed="rId3"/>
          <a:srcRect t="30011" b="30011"/>
          <a:stretch>
            <a:fillRect/>
          </a:stretch>
        </p:blipFill>
        <p:spPr>
          <a:xfrm>
            <a:off x="7600315" y="3854450"/>
            <a:ext cx="4590415" cy="1835150"/>
          </a:xfrm>
          <a:prstGeom prst="rect">
            <a:avLst/>
          </a:prstGeom>
        </p:spPr>
      </p:pic>
      <p:pic>
        <p:nvPicPr>
          <p:cNvPr id="16" name="Image 3" descr="https://kimi-img.moonshot.cn/pub/slides/25-07-17-23:13:19-d1sh63scouaacsbo7d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5686"/>
            <a:ext cx="7949794" cy="5992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Getting Started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4-d0shlnk75iks832je07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635" y="3141980"/>
            <a:ext cx="12191365" cy="22098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34-d0shlnk75iks832je07g.png"/>
          <p:cNvPicPr>
            <a:picLocks noChangeAspect="1"/>
          </p:cNvPicPr>
          <p:nvPr/>
        </p:nvPicPr>
        <p:blipFill>
          <a:blip r:embed="rId2"/>
          <a:srcRect l="40" r="40"/>
          <a:stretch>
            <a:fillRect/>
          </a:stretch>
        </p:blipFill>
        <p:spPr>
          <a:xfrm rot="10800000">
            <a:off x="635" y="3375660"/>
            <a:ext cx="4221480" cy="65405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2" descr="https://test-kimi-img.moonshot.cn/pub/slides/slides_tmpl/image/25-05-30-10:41:36-d0shlo475iks832je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3658870" cy="17348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4035" y="4168140"/>
            <a:ext cx="11214735" cy="6401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 start, load the game and wait for the welcome screen. Choose your mode by pressing '1' for AI or '2' for PVP. Press 'B' to begin the match.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94360" y="1384935"/>
            <a:ext cx="4919980" cy="12236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Launch Process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34035" y="3600450"/>
            <a:ext cx="362775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Initial Steps</a:t>
            </a:r>
            <a:endParaRPr lang="en-US" sz="1600" dirty="0"/>
          </a:p>
        </p:txBody>
      </p:sp>
      <p:pic>
        <p:nvPicPr>
          <p:cNvPr id="16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Controls</a:t>
            </a:r>
            <a:endParaRPr lang="en-US" sz="1600" dirty="0"/>
          </a:p>
        </p:txBody>
      </p:sp>
      <p:pic>
        <p:nvPicPr>
          <p:cNvPr id="4" name="Image 1" descr="https://test-kimi-img.moonshot.cn/pub/slides/slides_tmpl/image/25-05-30-10:41:06-d0shlgk75iks832jdvv0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3" name="Image 3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6-d0shlo475iks832je08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094605" y="2571115"/>
            <a:ext cx="2000885" cy="400177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59-d0shlts75iks832je0c0.png"/>
          <p:cNvPicPr>
            <a:picLocks noChangeAspect="1"/>
          </p:cNvPicPr>
          <p:nvPr/>
        </p:nvPicPr>
        <p:blipFill>
          <a:blip r:embed="rId2">
            <a:alphaModFix amt="89000"/>
          </a:blip>
          <a:srcRect l="9673" r="9673"/>
          <a:stretch>
            <a:fillRect/>
          </a:stretch>
        </p:blipFill>
        <p:spPr>
          <a:xfrm>
            <a:off x="0" y="1956435"/>
            <a:ext cx="12191365" cy="31502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80720" y="2571750"/>
            <a:ext cx="3140710" cy="23837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1 uses WASD for movement: W for jump, A/D for walking, and S for crouch. This setup ensures intuitive control for quick reflexes.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42215" y="73899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1 Controls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91515" y="2213610"/>
            <a:ext cx="36188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Movement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5-30-10:42:02-d0shluk75iks832je0f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8785" y="1686560"/>
            <a:ext cx="3691890" cy="369189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00390" y="2573020"/>
            <a:ext cx="3359150" cy="263588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1 has access to punch (1), kick (2), and wave boxing (3). Combo moves like S + 1 for crouch punch and W + 2 for jump kick add variety.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940675" y="2214880"/>
            <a:ext cx="36188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Attacks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6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7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8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4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pic>
        <p:nvPicPr>
          <p:cNvPr id="25" name="Image 4" descr="https://kimi-img.moonshot.cn/pub/slides/25-07-17-23:14:18-d1sh6ik268gk6piose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0" y="4095750"/>
            <a:ext cx="22225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4-d0shlnk75iks832je07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715770"/>
            <a:ext cx="12191365" cy="4140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375632" y="2300337"/>
            <a:ext cx="3897151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Attacks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295491" y="4184497"/>
            <a:ext cx="3875816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Movement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288540" y="2593340"/>
            <a:ext cx="7422515" cy="6401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2's attacks are mapped to J (punch), U (kick), and I (wave boxing). Combo moves include Arrow Down + J for crouch punch and Arrow Up + U for jump kick.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94175" y="4478020"/>
            <a:ext cx="7335520" cy="6401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2 uses the arrow keys for movement: Arrow Up for jump, Arrow Left/Right for walking, and Arrow Down for crouch, providing a familiar control scheme.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42215" y="88250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 2 Controls</a:t>
            </a:r>
            <a:endParaRPr lang="en-US" sz="1600" dirty="0"/>
          </a:p>
        </p:txBody>
      </p:sp>
      <p:pic>
        <p:nvPicPr>
          <p:cNvPr id="17" name="Image 1" descr="https://test-kimi-img.moonshot.cn/pub/slides/slides_tmpl/image/25-05-30-10:41:47-d0shlqs75iks832je09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690" y="2300605"/>
            <a:ext cx="999490" cy="99949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8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20" name="Image 2" descr="https://test-kimi-img.moonshot.cn/pub/slides/slides_tmpl/image/25-05-30-10:41:47-d0shlqs75iks832je09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94685" y="4184650"/>
            <a:ext cx="999490" cy="999490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3323590" y="4338320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3323590" y="4338320"/>
            <a:ext cx="741680" cy="642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8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4" name="Shape 19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0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6" name="Shape 21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7" name="Shape 22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8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pic>
        <p:nvPicPr>
          <p:cNvPr id="29" name="Image 4" descr="https://kimi-img.moonshot.cn/pub/slides/25-07-17-23:14:34-d1sh6mgu8ld06j7h83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921" y="247650"/>
            <a:ext cx="3037757" cy="2357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2025" y="806688"/>
            <a:ext cx="2261870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3" name="Image 0" descr="https://test-kimi-img.moonshot.cn/pub/slides/slides_tmpl/image/25-05-30-10:41:05-d0shlgc75iks832jdvqg.png"/>
          <p:cNvPicPr>
            <a:picLocks noChangeAspect="1"/>
          </p:cNvPicPr>
          <p:nvPr/>
        </p:nvPicPr>
        <p:blipFill>
          <a:blip r:embed="rId1">
            <a:alphaModFix amt="54000"/>
          </a:blip>
          <a:stretch>
            <a:fillRect/>
          </a:stretch>
        </p:blipFill>
        <p:spPr>
          <a:xfrm>
            <a:off x="935990" y="1819910"/>
            <a:ext cx="19050" cy="3390900"/>
          </a:xfrm>
          <a:prstGeom prst="rect">
            <a:avLst/>
          </a:prstGeom>
        </p:spPr>
      </p:pic>
      <p:pic>
        <p:nvPicPr>
          <p:cNvPr id="4" name="Image 1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5-30-10:41:06-d0shlgk75iks832jdv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26380" y="-3810"/>
            <a:ext cx="5916295" cy="280543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1679575"/>
            <a:ext cx="1872615" cy="1753235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5-30-10:41:05-d0shlgc75iks832jdv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175" y="1679575"/>
            <a:ext cx="1882775" cy="1753870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5-30-10:41:05-d0shlgc75iks832jdv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615" y="1679575"/>
            <a:ext cx="1882775" cy="17538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672715" y="2462530"/>
            <a:ext cx="1369695" cy="365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3031327" y="1817288"/>
            <a:ext cx="652471" cy="598996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8"/>
          <p:cNvSpPr/>
          <p:nvPr/>
        </p:nvSpPr>
        <p:spPr>
          <a:xfrm>
            <a:off x="3031327" y="1817288"/>
            <a:ext cx="652471" cy="5989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385753" y="2462530"/>
            <a:ext cx="1445260" cy="365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5782147" y="1816653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1"/>
          <p:cNvSpPr/>
          <p:nvPr/>
        </p:nvSpPr>
        <p:spPr>
          <a:xfrm>
            <a:off x="5782147" y="1816653"/>
            <a:ext cx="652471" cy="5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8225155" y="2462530"/>
            <a:ext cx="1369695" cy="365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8583767" y="1817288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4"/>
          <p:cNvSpPr/>
          <p:nvPr/>
        </p:nvSpPr>
        <p:spPr>
          <a:xfrm>
            <a:off x="8583767" y="1817288"/>
            <a:ext cx="652471" cy="5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3" name="Image 6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40" y="3742055"/>
            <a:ext cx="1883410" cy="1753235"/>
          </a:xfrm>
          <a:prstGeom prst="rect">
            <a:avLst/>
          </a:prstGeom>
        </p:spPr>
      </p:pic>
      <p:pic>
        <p:nvPicPr>
          <p:cNvPr id="24" name="Image 7" descr="https://test-kimi-img.moonshot.cn/pub/slides/slides_tmpl/image/25-05-30-10:41:05-d0shlgc75iks832jdv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345" y="3750945"/>
            <a:ext cx="1882775" cy="175387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2634933" y="4525010"/>
            <a:ext cx="144526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design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3031327" y="387913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17"/>
          <p:cNvSpPr/>
          <p:nvPr/>
        </p:nvSpPr>
        <p:spPr>
          <a:xfrm>
            <a:off x="3031327" y="3879133"/>
            <a:ext cx="652471" cy="59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5429885" y="4533900"/>
            <a:ext cx="1369695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Getting Start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&amp;Control</a:t>
            </a:r>
            <a:endParaRPr lang="en-US" sz="1600" dirty="0"/>
          </a:p>
        </p:txBody>
      </p:sp>
      <p:pic>
        <p:nvPicPr>
          <p:cNvPr id="29" name="Image 8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15" y="3742055"/>
            <a:ext cx="1883410" cy="1753235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8302308" y="4525010"/>
            <a:ext cx="1292542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31" name="Shape 20"/>
          <p:cNvSpPr/>
          <p:nvPr/>
        </p:nvSpPr>
        <p:spPr>
          <a:xfrm>
            <a:off x="8587260" y="387913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2" name="Text 21"/>
          <p:cNvSpPr/>
          <p:nvPr/>
        </p:nvSpPr>
        <p:spPr>
          <a:xfrm>
            <a:off x="8587260" y="3879133"/>
            <a:ext cx="652471" cy="59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3" name="Shape 22"/>
          <p:cNvSpPr/>
          <p:nvPr/>
        </p:nvSpPr>
        <p:spPr>
          <a:xfrm>
            <a:off x="5307234" y="3888658"/>
            <a:ext cx="1523779" cy="59950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4" name="Text 23"/>
          <p:cNvSpPr/>
          <p:nvPr/>
        </p:nvSpPr>
        <p:spPr>
          <a:xfrm>
            <a:off x="5307234" y="3888658"/>
            <a:ext cx="1523779" cy="5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05&amp;06</a:t>
            </a:r>
            <a:endParaRPr lang="en-US" sz="1600" dirty="0"/>
          </a:p>
        </p:txBody>
      </p:sp>
      <p:sp>
        <p:nvSpPr>
          <p:cNvPr id="35" name="Shape 24"/>
          <p:cNvSpPr/>
          <p:nvPr/>
        </p:nvSpPr>
        <p:spPr>
          <a:xfrm>
            <a:off x="8714260" y="400613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4-d0shlnk75iks832je060.png"/>
          <p:cNvPicPr>
            <a:picLocks noChangeAspect="1"/>
          </p:cNvPicPr>
          <p:nvPr/>
        </p:nvPicPr>
        <p:blipFill>
          <a:blip r:embed="rId1">
            <a:alphaModFix amt="40000"/>
          </a:blip>
          <a:srcRect t="15150" b="15150"/>
          <a:stretch>
            <a:fillRect/>
          </a:stretch>
        </p:blipFill>
        <p:spPr>
          <a:xfrm>
            <a:off x="-24130" y="0"/>
            <a:ext cx="9839325" cy="685863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09-d0shlhc75iks832je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75" y="0"/>
            <a:ext cx="6689725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6894830" y="3030220"/>
            <a:ext cx="379095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New Content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830060" y="3408045"/>
            <a:ext cx="4492625" cy="18472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Future updates will include new characters with unique special moves, more advanced AI routines, and an expanding arena, ensuring the game continues to evolve.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8650" y="1021080"/>
            <a:ext cx="5202555" cy="12865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Upcoming Updates</a:t>
            </a:r>
            <a:endParaRPr lang="en-US" sz="1600" dirty="0"/>
          </a:p>
        </p:txBody>
      </p:sp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8514080" y="142430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pic>
        <p:nvPicPr>
          <p:cNvPr id="4" name="Image 1" descr="https://test-kimi-img.moonshot.cn/pub/slides/slides_tmpl/image/25-05-30-10:41:06-d0shlgk75iks832jdvv0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3" name="Image 3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6-d0shlgk75iks832jdvu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61912" y="2644140"/>
            <a:ext cx="5066030" cy="784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435" y="2849245"/>
            <a:ext cx="4288155" cy="374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Final Thoughts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3722857"/>
            <a:ext cx="11332845" cy="99758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you. "Street Fighter" is a passion project that brings the thrill of arcade fighting to life.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Prepare for battle!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0850" y="1191260"/>
            <a:ext cx="5490845" cy="12865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Closing Remarks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529695" y="502920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11529695" y="50292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398250" y="50419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1398250" y="50419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269980" y="502920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1269980" y="50292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139170" y="50292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1139170" y="50292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1" descr="https://kimi-img.moonshot.cn/pub/slides/25-07-17-23:16:02-d1sh7ckcouaacsbo7h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4890789"/>
            <a:ext cx="1431068" cy="1342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2:26-d0shm4k75iks832je0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2645"/>
            <a:ext cx="12192000" cy="36029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06348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29357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0796832" y="629357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29357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0989337" y="629357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29357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11186107" y="629357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29357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1382877" y="629357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31365" y="2159635"/>
            <a:ext cx="8127365" cy="11518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</a:t>
            </a: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  <p:pic>
        <p:nvPicPr>
          <p:cNvPr id="17" name="Image 1" descr="https://test-kimi-img.moonshot.cn/pub/slides/slides_tmpl/image/25-05-30-10:41:05-d0shlgc75iks832jdvp0.png"/>
          <p:cNvPicPr>
            <a:picLocks noChangeAspect="1"/>
          </p:cNvPicPr>
          <p:nvPr/>
        </p:nvPicPr>
        <p:blipFill>
          <a:blip r:embed="rId2"/>
          <a:srcRect l="57" r="57"/>
          <a:stretch>
            <a:fillRect/>
          </a:stretch>
        </p:blipFill>
        <p:spPr>
          <a:xfrm>
            <a:off x="3841726" y="5187315"/>
            <a:ext cx="2157119" cy="945997"/>
          </a:xfrm>
          <a:prstGeom prst="rect">
            <a:avLst/>
          </a:prstGeom>
        </p:spPr>
      </p:pic>
      <p:pic>
        <p:nvPicPr>
          <p:cNvPr id="18" name="Image 2" descr="https://test-kimi-img.moonshot.cn/pub/slides/slides_tmpl/image/25-05-30-10:41:05-d0shlgc75iks832jdvp0.png"/>
          <p:cNvPicPr>
            <a:picLocks noChangeAspect="1"/>
          </p:cNvPicPr>
          <p:nvPr/>
        </p:nvPicPr>
        <p:blipFill>
          <a:blip r:embed="rId2"/>
          <a:srcRect l="57" r="57"/>
          <a:stretch>
            <a:fillRect/>
          </a:stretch>
        </p:blipFill>
        <p:spPr>
          <a:xfrm>
            <a:off x="6209030" y="5187315"/>
            <a:ext cx="1893570" cy="68516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3829026" y="5277576"/>
            <a:ext cx="2183248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reporter:Zhao Zirui</a:t>
            </a: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        Wu Yiwen</a:t>
            </a: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        Yu Zijun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275774" y="5289192"/>
            <a:ext cx="1760082" cy="247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time：2025.07.17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27-d0shlls75iks832je05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0" y="0"/>
            <a:ext cx="677227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06-d0shlgk75iks832jdvs0.png"/>
          <p:cNvPicPr>
            <a:picLocks noChangeAspect="1"/>
          </p:cNvPicPr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6448425" y="1055370"/>
            <a:ext cx="4591685" cy="4747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97980" y="1784985"/>
            <a:ext cx="4092575" cy="20694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Welcome everyone to the presentation of "Project: Street Fighter," a game inspired by classic arcade 2D fighting titles. This project aims to bring back the excitement and intensity of head-to-head battles.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430635" y="619315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2"/>
          <p:cNvSpPr/>
          <p:nvPr/>
        </p:nvSpPr>
        <p:spPr>
          <a:xfrm>
            <a:off x="11430635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299190" y="6194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1299190" y="6194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170920" y="619315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>
            <a:off x="11170920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1040110" y="619315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8"/>
          <p:cNvSpPr/>
          <p:nvPr/>
        </p:nvSpPr>
        <p:spPr>
          <a:xfrm>
            <a:off x="11040110" y="619315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665838" y="1266739"/>
            <a:ext cx="3900170" cy="313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Opening Remarks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144747" y="271463"/>
            <a:ext cx="4113530" cy="1567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Welcome</a:t>
            </a:r>
            <a:endParaRPr lang="en-US" sz="1600" dirty="0"/>
          </a:p>
        </p:txBody>
      </p:sp>
      <p:pic>
        <p:nvPicPr>
          <p:cNvPr id="15" name="Image 2" descr="https://test-kimi-img.moonshot.cn/pub/slides/slides_tmpl/image/25-05-30-10:41:48-d0shlr475iks832je0a0.png"/>
          <p:cNvPicPr>
            <a:picLocks noChangeAspect="1"/>
          </p:cNvPicPr>
          <p:nvPr/>
        </p:nvPicPr>
        <p:blipFill>
          <a:blip r:embed="rId3"/>
          <a:srcRect t="30011" b="30011"/>
          <a:stretch>
            <a:fillRect/>
          </a:stretch>
        </p:blipFill>
        <p:spPr>
          <a:xfrm>
            <a:off x="6448425" y="3774239"/>
            <a:ext cx="4590415" cy="1835150"/>
          </a:xfrm>
          <a:prstGeom prst="rect">
            <a:avLst/>
          </a:prstGeom>
        </p:spPr>
      </p:pic>
      <p:pic>
        <p:nvPicPr>
          <p:cNvPr id="16" name="Image 3" descr="https://kimi-img.moonshot.cn/pub/slides/25-07-17-23:07:01-d1sh35amvdm1fu1nng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2" y="985991"/>
            <a:ext cx="4622293" cy="5736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9-d0shlhc75iks832je02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34515"/>
            <a:ext cx="12191365" cy="2987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050" y="2087880"/>
            <a:ext cx="43935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BE1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Concept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42215" y="2725878"/>
            <a:ext cx="10412730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"Street Fighter" is a fast-paced, head-to-head 2D fighting game. Players must use skill, reflexes, and strategy to deplete their opponent's 100 HP and achieve a K.O.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42215" y="59294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Game Overview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2:21-d0shm3c75iks832je0lg.png"/>
          <p:cNvPicPr>
            <a:picLocks noChangeAspect="1"/>
          </p:cNvPicPr>
          <p:nvPr/>
        </p:nvPicPr>
        <p:blipFill>
          <a:blip r:embed="rId1">
            <a:alphaModFix amt="39000"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2:05-d0shlvc75iks832je0i0.png"/>
          <p:cNvPicPr>
            <a:picLocks noChangeAspect="1"/>
          </p:cNvPicPr>
          <p:nvPr/>
        </p:nvPicPr>
        <p:blipFill>
          <a:blip r:embed="rId2"/>
          <a:srcRect l="-378" t="473" r="-3709" b="-473"/>
          <a:stretch>
            <a:fillRect/>
          </a:stretch>
        </p:blipFill>
        <p:spPr>
          <a:xfrm>
            <a:off x="4131310" y="4711065"/>
            <a:ext cx="7659370" cy="172974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5-30-10:42:22-d0shm3k75iks832je0mg.png"/>
          <p:cNvPicPr>
            <a:picLocks noChangeAspect="1"/>
          </p:cNvPicPr>
          <p:nvPr/>
        </p:nvPicPr>
        <p:blipFill>
          <a:blip r:embed="rId3"/>
          <a:srcRect l="-378" t="473" r="-3709" b="-473"/>
          <a:stretch>
            <a:fillRect/>
          </a:stretch>
        </p:blipFill>
        <p:spPr>
          <a:xfrm>
            <a:off x="4131310" y="621665"/>
            <a:ext cx="7659370" cy="1593215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5-30-10:42:05-d0shlvc75iks832je0i0.png"/>
          <p:cNvPicPr>
            <a:picLocks noChangeAspect="1"/>
          </p:cNvPicPr>
          <p:nvPr/>
        </p:nvPicPr>
        <p:blipFill>
          <a:blip r:embed="rId2"/>
          <a:srcRect l="-378" t="473" r="-3709" b="-473"/>
          <a:stretch>
            <a:fillRect/>
          </a:stretch>
        </p:blipFill>
        <p:spPr>
          <a:xfrm>
            <a:off x="4316730" y="2597785"/>
            <a:ext cx="7659370" cy="17297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26580" y="748264"/>
            <a:ext cx="5268832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BE1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Balanced System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235575" y="1148080"/>
            <a:ext cx="6240780" cy="7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game features a balanced combat system where moves have priority. For example, anti-air attacks beat aerial moves, ensuring a fair and strategic battle.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705189" y="2820792"/>
            <a:ext cx="5268832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BE1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Extensive Moveset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613905" y="3215371"/>
            <a:ext cx="5828116" cy="7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Players have access to a wide range of moves, including punches, kicks, crouch attacks, jump kicks, and wave boxes, providing deep gameplay.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417422" y="4910390"/>
            <a:ext cx="5268832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BE1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Game Modes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326380" y="5296535"/>
            <a:ext cx="6035040" cy="5111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"Street Fighter" offers two exciting game modes: Player vs. AI and Player vs. Player, catering to both solo and multiplayer experiences.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42290" y="2625090"/>
            <a:ext cx="3870325" cy="1506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Dynamic Combat</a:t>
            </a:r>
            <a:endParaRPr lang="en-US" sz="1600" dirty="0"/>
          </a:p>
        </p:txBody>
      </p:sp>
      <p:pic>
        <p:nvPicPr>
          <p:cNvPr id="13" name="Image 4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3870" y="1008380"/>
            <a:ext cx="845820" cy="845820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4403408" y="114363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8"/>
          <p:cNvSpPr/>
          <p:nvPr/>
        </p:nvSpPr>
        <p:spPr>
          <a:xfrm>
            <a:off x="4403408" y="1143635"/>
            <a:ext cx="626745" cy="54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6" name="Image 5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7095" y="2994660"/>
            <a:ext cx="845820" cy="845820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4806633" y="312991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0"/>
          <p:cNvSpPr/>
          <p:nvPr/>
        </p:nvSpPr>
        <p:spPr>
          <a:xfrm>
            <a:off x="4806633" y="3129915"/>
            <a:ext cx="626745" cy="54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9" name="Image 6" descr="https://test-kimi-img.moonshot.cn/pub/slides/slides_tmpl/image/25-05-30-10:42:04-d0shlv475iks832je0h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3870" y="5147945"/>
            <a:ext cx="845820" cy="84582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4403408" y="528320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2"/>
          <p:cNvSpPr/>
          <p:nvPr/>
        </p:nvSpPr>
        <p:spPr>
          <a:xfrm>
            <a:off x="4403408" y="5283200"/>
            <a:ext cx="626745" cy="54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276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34-d0shlnk75iks832je07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635" y="3141980"/>
            <a:ext cx="12191365" cy="22098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1:34-d0shlnk75iks832je07g.png"/>
          <p:cNvPicPr>
            <a:picLocks noChangeAspect="1"/>
          </p:cNvPicPr>
          <p:nvPr/>
        </p:nvPicPr>
        <p:blipFill>
          <a:blip r:embed="rId2"/>
          <a:srcRect l="40" r="40"/>
          <a:stretch>
            <a:fillRect/>
          </a:stretch>
        </p:blipFill>
        <p:spPr>
          <a:xfrm rot="10800000">
            <a:off x="635" y="3375660"/>
            <a:ext cx="4221480" cy="65405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2" descr="https://test-kimi-img.moonshot.cn/pub/slides/slides_tmpl/image/25-05-30-10:41:36-d0shlo475iks832je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3658870" cy="17348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4035" y="4168140"/>
            <a:ext cx="11214735" cy="6401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game includes immersive background music and impactful sound effects to enhance the arcade experience, making every match feel intense.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94360" y="1384935"/>
            <a:ext cx="4919980" cy="12236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Experience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34035" y="3600450"/>
            <a:ext cx="362775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Authentic Sound</a:t>
            </a:r>
            <a:endParaRPr lang="en-US" sz="1600" dirty="0"/>
          </a:p>
        </p:txBody>
      </p:sp>
      <p:pic>
        <p:nvPicPr>
          <p:cNvPr id="16" name="Image 3" descr="https://test-kimi-img.moonshot.cn/pub/slides/slides_tmpl/image/25-05-30-10:41:06-d0shlgk75iks832jdv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1:07-d0shlgs75iks832je000.png"/>
          <p:cNvPicPr>
            <a:picLocks noChangeAspect="1"/>
          </p:cNvPicPr>
          <p:nvPr/>
        </p:nvPicPr>
        <p:blipFill>
          <a:blip r:embed="rId1">
            <a:alphaModFix amt="89000"/>
          </a:blip>
          <a:srcRect l="9673" r="9673"/>
          <a:stretch>
            <a:fillRect/>
          </a:stretch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5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F8D08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11" name="Image 1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test-kimi-img.moonshot.cn/pub/slides/slides_tmpl/image/25-05-30-10:41:07-d0shlgs75iks832je00g.png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3915</Words>
  <Application>WPS 演示</Application>
  <PresentationFormat>On-screen Show (16:9)</PresentationFormat>
  <Paragraphs>200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MiSans</vt:lpstr>
      <vt:lpstr>MiSans</vt:lpstr>
      <vt:lpstr>微软雅黑</vt:lpstr>
      <vt:lpstr>微软雅黑</vt:lpstr>
      <vt:lpstr>Calibri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锐</cp:lastModifiedBy>
  <cp:revision>3</cp:revision>
  <dcterms:created xsi:type="dcterms:W3CDTF">2025-07-17T15:22:00Z</dcterms:created>
  <dcterms:modified xsi:type="dcterms:W3CDTF">2025-07-17T17:02:28Z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52D3D3C7C5054D148B386813CFE1AF09_12</vt:lpwstr>
  </property>
  <property fmtid="{D5CDD505-2E9C-101B-9397-08002B2CF9AE}" pid="3" name="KSOProductBuildVer">
    <vt:lpwstr>2052-12.1.0.21915</vt:lpwstr>
  </property>
</Properties>
</file>